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799B7ED-2534-4332-B14E-F6C6C95CA4A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6DFD47-AC0F-48DA-958B-D5C52A16F6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your stories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3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the notes you took while we read </a:t>
            </a:r>
            <a:r>
              <a:rPr lang="en-US" i="1" dirty="0" smtClean="0"/>
              <a:t>Squanto and the Pilgrims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61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list of the 5 vocabulary words you will need to use in your own short story:</a:t>
            </a:r>
          </a:p>
          <a:p>
            <a:endParaRPr lang="en-US" dirty="0" smtClean="0"/>
          </a:p>
          <a:p>
            <a:r>
              <a:rPr lang="en-US" dirty="0" smtClean="0"/>
              <a:t>1. Settled</a:t>
            </a:r>
          </a:p>
          <a:p>
            <a:r>
              <a:rPr lang="en-US" dirty="0" smtClean="0"/>
              <a:t>2. Strolled</a:t>
            </a:r>
          </a:p>
          <a:p>
            <a:r>
              <a:rPr lang="en-US" dirty="0" smtClean="0"/>
              <a:t>3. Fertilizer</a:t>
            </a:r>
          </a:p>
          <a:p>
            <a:r>
              <a:rPr lang="en-US" dirty="0" smtClean="0"/>
              <a:t>4. Celebrated</a:t>
            </a:r>
          </a:p>
          <a:p>
            <a:r>
              <a:rPr lang="en-US" dirty="0" smtClean="0"/>
              <a:t>5. Treaty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99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how you can use each of the words in a sentence</a:t>
            </a:r>
          </a:p>
          <a:p>
            <a:endParaRPr lang="en-US" dirty="0"/>
          </a:p>
          <a:p>
            <a:r>
              <a:rPr lang="en-US" dirty="0" smtClean="0"/>
              <a:t>Write the sentences down</a:t>
            </a:r>
          </a:p>
          <a:p>
            <a:endParaRPr lang="en-US" dirty="0"/>
          </a:p>
          <a:p>
            <a:r>
              <a:rPr lang="en-US" dirty="0" smtClean="0"/>
              <a:t>Can you combine the sentences into a story?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429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was </a:t>
            </a:r>
            <a:r>
              <a:rPr lang="en-US" b="1" u="sng" dirty="0" smtClean="0"/>
              <a:t>strolling</a:t>
            </a:r>
            <a:r>
              <a:rPr lang="en-US" dirty="0" smtClean="0"/>
              <a:t> through the park one day and my stomach began to feel sick from the smell of the </a:t>
            </a:r>
            <a:r>
              <a:rPr lang="en-US" b="1" u="sng" dirty="0" smtClean="0"/>
              <a:t>fertilizer</a:t>
            </a:r>
            <a:r>
              <a:rPr lang="en-US" dirty="0" smtClean="0"/>
              <a:t> some workers were using to plant trees. I needed to sit down so I </a:t>
            </a:r>
            <a:r>
              <a:rPr lang="en-US" b="1" u="sng" dirty="0" smtClean="0"/>
              <a:t>settled </a:t>
            </a:r>
            <a:r>
              <a:rPr lang="en-US" dirty="0" smtClean="0"/>
              <a:t>on one of the benches. I did not see the man sleeping on the other end of the bench. We agreed to share the bench, and signed a </a:t>
            </a:r>
            <a:r>
              <a:rPr lang="en-US" b="1" u="sng" dirty="0" smtClean="0"/>
              <a:t>treaty</a:t>
            </a:r>
            <a:r>
              <a:rPr lang="en-US" dirty="0" smtClean="0"/>
              <a:t> that explained our agreement. Soon, my stomach started to feel better. I was so happy that I asked the man to have some fun with me. We </a:t>
            </a:r>
            <a:r>
              <a:rPr lang="en-US" b="1" u="sng" dirty="0" smtClean="0"/>
              <a:t>celebrated</a:t>
            </a:r>
            <a:r>
              <a:rPr lang="en-US" dirty="0" smtClean="0"/>
              <a:t> by dancing in the park and playing tag.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83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see how I used all the words in a story?</a:t>
            </a:r>
          </a:p>
          <a:p>
            <a:endParaRPr lang="en-US" dirty="0"/>
          </a:p>
          <a:p>
            <a:r>
              <a:rPr lang="en-US" dirty="0" smtClean="0"/>
              <a:t>You will make up your own story using the words!</a:t>
            </a:r>
          </a:p>
          <a:p>
            <a:endParaRPr lang="en-US" dirty="0"/>
          </a:p>
          <a:p>
            <a:r>
              <a:rPr lang="en-US" dirty="0" smtClean="0"/>
              <a:t>It can be as long as you want it to be! It must be AT LEAST 3 sentences long.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56263" cy="1054250"/>
          </a:xfrm>
        </p:spPr>
        <p:txBody>
          <a:bodyPr/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516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the rubric I will hand out to see the guidelines</a:t>
            </a:r>
          </a:p>
          <a:p>
            <a:endParaRPr lang="en-US" dirty="0"/>
          </a:p>
          <a:p>
            <a:r>
              <a:rPr lang="en-US" dirty="0" smtClean="0"/>
              <a:t>Focus on spelling, punctuation, and using all the vocabulary words correctly</a:t>
            </a:r>
          </a:p>
          <a:p>
            <a:endParaRPr lang="en-US" dirty="0"/>
          </a:p>
          <a:p>
            <a:r>
              <a:rPr lang="en-US" dirty="0" smtClean="0"/>
              <a:t>Make sure your story makes sense!</a:t>
            </a:r>
          </a:p>
          <a:p>
            <a:endParaRPr lang="en-US" dirty="0"/>
          </a:p>
          <a:p>
            <a:r>
              <a:rPr lang="en-US" smtClean="0"/>
              <a:t>Have fun!!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518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</TotalTime>
  <Words>276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Hardcover</vt:lpstr>
      <vt:lpstr>Writing your stories</vt:lpstr>
      <vt:lpstr>Step 1</vt:lpstr>
      <vt:lpstr>Step 2</vt:lpstr>
      <vt:lpstr>Step 3</vt:lpstr>
      <vt:lpstr>My story</vt:lpstr>
      <vt:lpstr>Explanation</vt:lpstr>
      <vt:lpstr>Evaluation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your stories</dc:title>
  <dc:creator>Chris</dc:creator>
  <cp:lastModifiedBy>Chris</cp:lastModifiedBy>
  <cp:revision>2</cp:revision>
  <dcterms:created xsi:type="dcterms:W3CDTF">2015-10-11T18:09:35Z</dcterms:created>
  <dcterms:modified xsi:type="dcterms:W3CDTF">2015-10-11T18:22:32Z</dcterms:modified>
</cp:coreProperties>
</file>